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72" r:id="rId4"/>
    <p:sldId id="265" r:id="rId5"/>
    <p:sldId id="266" r:id="rId6"/>
    <p:sldId id="271" r:id="rId7"/>
    <p:sldId id="270" r:id="rId8"/>
    <p:sldId id="267" r:id="rId9"/>
    <p:sldId id="268" r:id="rId10"/>
    <p:sldId id="269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87B924-3E7E-4684-96E5-9FC93EBF2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Para o Céu, por Jesus, irei! </a:t>
            </a:r>
          </a:p>
          <a:p>
            <a:r>
              <a:rPr lang="pt-BR" dirty="0"/>
              <a:t>Para o Céu, por Jesus, irei! </a:t>
            </a:r>
          </a:p>
          <a:p>
            <a:r>
              <a:rPr lang="pt-BR" dirty="0"/>
              <a:t>Grande é meu prazer</a:t>
            </a:r>
          </a:p>
          <a:p>
            <a:r>
              <a:rPr lang="pt-BR" dirty="0"/>
              <a:t>De certeza ter: </a:t>
            </a:r>
          </a:p>
          <a:p>
            <a:r>
              <a:rPr lang="pt-BR" dirty="0"/>
              <a:t>Para o Céu, pela cruz, irei.</a:t>
            </a:r>
          </a:p>
        </p:txBody>
      </p:sp>
    </p:spTree>
    <p:extLst>
      <p:ext uri="{BB962C8B-B14F-4D97-AF65-F5344CB8AC3E}">
        <p14:creationId xmlns:p14="http://schemas.microsoft.com/office/powerpoint/2010/main" val="411531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Jesus que abriu </a:t>
            </a:r>
          </a:p>
          <a:p>
            <a:r>
              <a:rPr lang="pt-BR" dirty="0"/>
              <a:t>o caminho do Céu,</a:t>
            </a:r>
          </a:p>
          <a:p>
            <a:r>
              <a:rPr lang="pt-BR" dirty="0"/>
              <a:t>Por onde hei de sempre andar.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irei </a:t>
            </a:r>
          </a:p>
          <a:p>
            <a:r>
              <a:rPr lang="pt-BR" dirty="0"/>
              <a:t>entrar no celeste lar </a:t>
            </a:r>
          </a:p>
          <a:p>
            <a:r>
              <a:rPr lang="pt-BR" dirty="0"/>
              <a:t>Se o caminho da cruz errar.</a:t>
            </a:r>
          </a:p>
        </p:txBody>
      </p:sp>
    </p:spTree>
    <p:extLst>
      <p:ext uri="{BB962C8B-B14F-4D97-AF65-F5344CB8AC3E}">
        <p14:creationId xmlns:p14="http://schemas.microsoft.com/office/powerpoint/2010/main" val="338389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87B924-3E7E-4684-96E5-9FC93EBF2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Para o Céu, por Jesus, irei! </a:t>
            </a:r>
          </a:p>
          <a:p>
            <a:r>
              <a:rPr lang="pt-BR" sz="4000" dirty="0"/>
              <a:t>Para o Céu, por Jesus, irei! </a:t>
            </a:r>
          </a:p>
          <a:p>
            <a:r>
              <a:rPr lang="pt-BR" sz="4000" dirty="0"/>
              <a:t>Grande é meu prazer</a:t>
            </a:r>
          </a:p>
          <a:p>
            <a:r>
              <a:rPr lang="pt-BR" sz="4000" dirty="0"/>
              <a:t>De certeza ter: </a:t>
            </a:r>
          </a:p>
          <a:p>
            <a:r>
              <a:rPr lang="pt-BR" sz="4000" dirty="0"/>
              <a:t>Para o Céu, pela cruz, irei.</a:t>
            </a:r>
          </a:p>
        </p:txBody>
      </p:sp>
    </p:spTree>
    <p:extLst>
      <p:ext uri="{BB962C8B-B14F-4D97-AF65-F5344CB8AC3E}">
        <p14:creationId xmlns:p14="http://schemas.microsoft.com/office/powerpoint/2010/main" val="1596020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Certamente vou, </a:t>
            </a:r>
          </a:p>
          <a:p>
            <a:r>
              <a:rPr lang="pt-BR" dirty="0"/>
              <a:t>no caminho da cruz,</a:t>
            </a:r>
          </a:p>
          <a:p>
            <a:r>
              <a:rPr lang="pt-BR" dirty="0"/>
              <a:t>Com resolução andar.</a:t>
            </a:r>
          </a:p>
        </p:txBody>
      </p:sp>
    </p:spTree>
    <p:extLst>
      <p:ext uri="{BB962C8B-B14F-4D97-AF65-F5344CB8AC3E}">
        <p14:creationId xmlns:p14="http://schemas.microsoft.com/office/powerpoint/2010/main" val="4224321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desejo meu </a:t>
            </a:r>
          </a:p>
          <a:p>
            <a:r>
              <a:rPr lang="pt-BR" dirty="0"/>
              <a:t>desfrutar, no Céu,</a:t>
            </a:r>
          </a:p>
          <a:p>
            <a:r>
              <a:rPr lang="pt-BR" dirty="0"/>
              <a:t>Essa herança que Cristo deu. </a:t>
            </a:r>
          </a:p>
        </p:txBody>
      </p:sp>
    </p:spTree>
    <p:extLst>
      <p:ext uri="{BB962C8B-B14F-4D97-AF65-F5344CB8AC3E}">
        <p14:creationId xmlns:p14="http://schemas.microsoft.com/office/powerpoint/2010/main" val="571084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87B924-3E7E-4684-96E5-9FC93EBF2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Para o Céu, por Jesus, irei! </a:t>
            </a:r>
          </a:p>
          <a:p>
            <a:r>
              <a:rPr lang="pt-BR" dirty="0"/>
              <a:t>Para o Céu, por Jesus, irei! </a:t>
            </a:r>
          </a:p>
          <a:p>
            <a:r>
              <a:rPr lang="pt-BR" dirty="0"/>
              <a:t>Grande é meu prazer</a:t>
            </a:r>
          </a:p>
          <a:p>
            <a:r>
              <a:rPr lang="pt-BR" dirty="0"/>
              <a:t>De certeza ter: </a:t>
            </a:r>
          </a:p>
          <a:p>
            <a:r>
              <a:rPr lang="pt-BR" dirty="0"/>
              <a:t>Para o Céu, pela cruz, irei.</a:t>
            </a:r>
          </a:p>
        </p:txBody>
      </p:sp>
    </p:spTree>
    <p:extLst>
      <p:ext uri="{BB962C8B-B14F-4D97-AF65-F5344CB8AC3E}">
        <p14:creationId xmlns:p14="http://schemas.microsoft.com/office/powerpoint/2010/main" val="833253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caminhos ímpios </a:t>
            </a:r>
          </a:p>
          <a:p>
            <a:r>
              <a:rPr lang="pt-BR" dirty="0"/>
              <a:t>do mundo deixei; </a:t>
            </a:r>
          </a:p>
          <a:p>
            <a:r>
              <a:rPr lang="pt-BR" dirty="0"/>
              <a:t>Jamais neles vou seguir; </a:t>
            </a:r>
          </a:p>
        </p:txBody>
      </p:sp>
    </p:spTree>
    <p:extLst>
      <p:ext uri="{BB962C8B-B14F-4D97-AF65-F5344CB8AC3E}">
        <p14:creationId xmlns:p14="http://schemas.microsoft.com/office/powerpoint/2010/main" val="3443213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O CÉU PELA CRUZ IREI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Sigo, pois, Jesus </a:t>
            </a:r>
          </a:p>
          <a:p>
            <a:r>
              <a:rPr lang="pt-BR" dirty="0"/>
              <a:t>com a minha cruz,</a:t>
            </a:r>
          </a:p>
          <a:p>
            <a:r>
              <a:rPr lang="pt-BR" dirty="0"/>
              <a:t>No caminho que </a:t>
            </a:r>
          </a:p>
          <a:p>
            <a:r>
              <a:rPr lang="pt-BR" dirty="0"/>
              <a:t>ao Céu conduz. </a:t>
            </a:r>
          </a:p>
        </p:txBody>
      </p:sp>
    </p:spTree>
    <p:extLst>
      <p:ext uri="{BB962C8B-B14F-4D97-AF65-F5344CB8AC3E}">
        <p14:creationId xmlns:p14="http://schemas.microsoft.com/office/powerpoint/2010/main" val="419790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</TotalTime>
  <Words>259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  <vt:lpstr>PARA O CÉU PELA CRUZ IREI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2019-06-12T22:10:03Z</dcterms:modified>
</cp:coreProperties>
</file>

<file path=docProps/thumbnail.jpeg>
</file>